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830" r:id="rId1"/>
  </p:sldMasterIdLst>
  <p:notesMasterIdLst>
    <p:notesMasterId r:id="rId3"/>
  </p:notesMasterIdLst>
  <p:sldIdLst>
    <p:sldId id="256" r:id="rId2"/>
  </p:sldIdLst>
  <p:sldSz cx="32918400" cy="50731738"/>
  <p:notesSz cx="37441188" cy="501491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9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6FF"/>
    <a:srgbClr val="4455F2"/>
    <a:srgbClr val="5BFFFF"/>
    <a:srgbClr val="007FAC"/>
    <a:srgbClr val="EAEAEA"/>
    <a:srgbClr val="B2B2B2"/>
    <a:srgbClr val="FF3300"/>
    <a:srgbClr val="87C5CB"/>
    <a:srgbClr val="CCFF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2" autoAdjust="0"/>
    <p:restoredTop sz="94944" autoAdjust="0"/>
  </p:normalViewPr>
  <p:slideViewPr>
    <p:cSldViewPr snapToGrid="0">
      <p:cViewPr>
        <p:scale>
          <a:sx n="10" d="100"/>
          <a:sy n="10" d="100"/>
        </p:scale>
        <p:origin x="2488" y="472"/>
      </p:cViewPr>
      <p:guideLst>
        <p:guide orient="horz" pos="15979"/>
        <p:guide pos="10368"/>
      </p:guideLst>
    </p:cSldViewPr>
  </p:slideViewPr>
  <p:outlineViewPr>
    <p:cViewPr>
      <p:scale>
        <a:sx n="33" d="100"/>
        <a:sy n="33" d="100"/>
      </p:scale>
      <p:origin x="22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6224250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t" anchorCtr="0" compatLnSpc="1">
            <a:prstTxWarp prst="textNoShape">
              <a:avLst/>
            </a:prstTxWarp>
          </a:bodyPr>
          <a:lstStyle>
            <a:lvl1pPr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21207413" y="0"/>
            <a:ext cx="16225837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t" anchorCtr="0" compatLnSpc="1">
            <a:prstTxWarp prst="textNoShape">
              <a:avLst/>
            </a:prstTxWarp>
          </a:bodyPr>
          <a:lstStyle>
            <a:lvl1pPr algn="r"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19038" y="3760788"/>
            <a:ext cx="12204700" cy="18808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44913" y="23820438"/>
            <a:ext cx="29952950" cy="2256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7632938"/>
            <a:ext cx="16224250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b" anchorCtr="0" compatLnSpc="1">
            <a:prstTxWarp prst="textNoShape">
              <a:avLst/>
            </a:prstTxWarp>
          </a:bodyPr>
          <a:lstStyle>
            <a:lvl1pPr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1207413" y="47632938"/>
            <a:ext cx="16225837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0515" tIns="250258" rIns="500515" bIns="250258" numCol="1" anchor="b" anchorCtr="0" compatLnSpc="1">
            <a:prstTxWarp prst="textNoShape">
              <a:avLst/>
            </a:prstTxWarp>
          </a:bodyPr>
          <a:lstStyle>
            <a:lvl1pPr algn="r" defTabSz="5005388">
              <a:defRPr sz="6600">
                <a:latin typeface="Arial" pitchFamily="34" charset="0"/>
              </a:defRPr>
            </a:lvl1pPr>
          </a:lstStyle>
          <a:p>
            <a:pPr>
              <a:defRPr/>
            </a:pPr>
            <a:fld id="{9ECBD72C-0344-4BB7-A38A-42397F12DAE2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896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5005388" eaLnBrk="0" hangingPunct="0">
              <a:defRPr sz="4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5005388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7C85209-AAE6-46CD-88AC-ABF992CDF749}" type="slidenum">
              <a:rPr lang="en-US" sz="6600" smtClean="0"/>
              <a:pPr eaLnBrk="1" hangingPunct="1"/>
              <a:t>1</a:t>
            </a:fld>
            <a:endParaRPr lang="en-US" sz="66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19038" y="3760788"/>
            <a:ext cx="12204700" cy="18808700"/>
          </a:xfrm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27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68880" y="15759726"/>
            <a:ext cx="27980640" cy="10874442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37760" y="28747985"/>
            <a:ext cx="23042880" cy="129647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925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850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77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701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626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551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476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3402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4557182" y="9747071"/>
            <a:ext cx="35553014" cy="207777004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898139" y="9747071"/>
            <a:ext cx="106110407" cy="207777004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254" y="2028195"/>
            <a:ext cx="29629894" cy="84552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44257" y="11841322"/>
            <a:ext cx="14757797" cy="334761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16516355" y="11841322"/>
            <a:ext cx="14757797" cy="3347619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D394C-5454-421C-ADF9-D1FE527D1B74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5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00326" y="32599843"/>
            <a:ext cx="27980640" cy="10075886"/>
          </a:xfrm>
        </p:spPr>
        <p:txBody>
          <a:bodyPr anchor="t"/>
          <a:lstStyle>
            <a:lvl1pPr algn="l">
              <a:defRPr sz="25601" b="1" cap="all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00326" y="21502287"/>
            <a:ext cx="27980640" cy="11097564"/>
          </a:xfrm>
        </p:spPr>
        <p:txBody>
          <a:bodyPr anchor="b"/>
          <a:lstStyle>
            <a:lvl1pPr marL="0" indent="0">
              <a:buNone/>
              <a:defRPr sz="12801">
                <a:solidFill>
                  <a:schemeClr val="tx1">
                    <a:tint val="75000"/>
                  </a:schemeClr>
                </a:solidFill>
              </a:defRPr>
            </a:lvl1pPr>
            <a:lvl2pPr marL="2925284" indent="0">
              <a:buNone/>
              <a:defRPr sz="11467">
                <a:solidFill>
                  <a:schemeClr val="tx1">
                    <a:tint val="75000"/>
                  </a:schemeClr>
                </a:solidFill>
              </a:defRPr>
            </a:lvl2pPr>
            <a:lvl3pPr marL="5850568" indent="0">
              <a:buNone/>
              <a:defRPr sz="10267">
                <a:solidFill>
                  <a:schemeClr val="tx1">
                    <a:tint val="75000"/>
                  </a:schemeClr>
                </a:solidFill>
              </a:defRPr>
            </a:lvl3pPr>
            <a:lvl4pPr marL="8775854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4pPr>
            <a:lvl5pPr marL="11701131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5pPr>
            <a:lvl6pPr marL="14626409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6pPr>
            <a:lvl7pPr marL="17551695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7pPr>
            <a:lvl8pPr marL="20476980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8pPr>
            <a:lvl9pPr marL="23402264" indent="0">
              <a:buNone/>
              <a:defRPr sz="8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898132" y="56814851"/>
            <a:ext cx="70831710" cy="160709224"/>
          </a:xfrm>
        </p:spPr>
        <p:txBody>
          <a:bodyPr/>
          <a:lstStyle>
            <a:lvl1pPr>
              <a:defRPr sz="17868"/>
            </a:lvl1pPr>
            <a:lvl2pPr>
              <a:defRPr sz="15334"/>
            </a:lvl2pPr>
            <a:lvl3pPr>
              <a:defRPr sz="12801"/>
            </a:lvl3pPr>
            <a:lvl4pPr>
              <a:defRPr sz="11467"/>
            </a:lvl4pPr>
            <a:lvl5pPr>
              <a:defRPr sz="11467"/>
            </a:lvl5pPr>
            <a:lvl6pPr>
              <a:defRPr sz="11467"/>
            </a:lvl6pPr>
            <a:lvl7pPr>
              <a:defRPr sz="11467"/>
            </a:lvl7pPr>
            <a:lvl8pPr>
              <a:defRPr sz="11467"/>
            </a:lvl8pPr>
            <a:lvl9pPr>
              <a:defRPr sz="11467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9278482" y="56814851"/>
            <a:ext cx="70831710" cy="160709224"/>
          </a:xfrm>
        </p:spPr>
        <p:txBody>
          <a:bodyPr/>
          <a:lstStyle>
            <a:lvl1pPr>
              <a:defRPr sz="17868"/>
            </a:lvl1pPr>
            <a:lvl2pPr>
              <a:defRPr sz="15334"/>
            </a:lvl2pPr>
            <a:lvl3pPr>
              <a:defRPr sz="12801"/>
            </a:lvl3pPr>
            <a:lvl4pPr>
              <a:defRPr sz="11467"/>
            </a:lvl4pPr>
            <a:lvl5pPr>
              <a:defRPr sz="11467"/>
            </a:lvl5pPr>
            <a:lvl6pPr>
              <a:defRPr sz="11467"/>
            </a:lvl6pPr>
            <a:lvl7pPr>
              <a:defRPr sz="11467"/>
            </a:lvl7pPr>
            <a:lvl8pPr>
              <a:defRPr sz="11467"/>
            </a:lvl8pPr>
            <a:lvl9pPr>
              <a:defRPr sz="11467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5920" y="2031623"/>
            <a:ext cx="29626560" cy="845529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45924" y="11355930"/>
            <a:ext cx="14544677" cy="4732610"/>
          </a:xfrm>
        </p:spPr>
        <p:txBody>
          <a:bodyPr anchor="b"/>
          <a:lstStyle>
            <a:lvl1pPr marL="0" indent="0">
              <a:buNone/>
              <a:defRPr sz="15334" b="1"/>
            </a:lvl1pPr>
            <a:lvl2pPr marL="2925284" indent="0">
              <a:buNone/>
              <a:defRPr sz="12801" b="1"/>
            </a:lvl2pPr>
            <a:lvl3pPr marL="5850568" indent="0">
              <a:buNone/>
              <a:defRPr sz="11467" b="1"/>
            </a:lvl3pPr>
            <a:lvl4pPr marL="8775854" indent="0">
              <a:buNone/>
              <a:defRPr sz="10267" b="1"/>
            </a:lvl4pPr>
            <a:lvl5pPr marL="11701131" indent="0">
              <a:buNone/>
              <a:defRPr sz="10267" b="1"/>
            </a:lvl5pPr>
            <a:lvl6pPr marL="14626409" indent="0">
              <a:buNone/>
              <a:defRPr sz="10267" b="1"/>
            </a:lvl6pPr>
            <a:lvl7pPr marL="17551695" indent="0">
              <a:buNone/>
              <a:defRPr sz="10267" b="1"/>
            </a:lvl7pPr>
            <a:lvl8pPr marL="20476980" indent="0">
              <a:buNone/>
              <a:defRPr sz="10267" b="1"/>
            </a:lvl8pPr>
            <a:lvl9pPr marL="23402264" indent="0">
              <a:buNone/>
              <a:defRPr sz="10267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645924" y="16088539"/>
            <a:ext cx="14544677" cy="29229470"/>
          </a:xfrm>
        </p:spPr>
        <p:txBody>
          <a:bodyPr/>
          <a:lstStyle>
            <a:lvl1pPr>
              <a:defRPr sz="15334"/>
            </a:lvl1pPr>
            <a:lvl2pPr>
              <a:defRPr sz="12801"/>
            </a:lvl2pPr>
            <a:lvl3pPr>
              <a:defRPr sz="11467"/>
            </a:lvl3pPr>
            <a:lvl4pPr>
              <a:defRPr sz="10267"/>
            </a:lvl4pPr>
            <a:lvl5pPr>
              <a:defRPr sz="10267"/>
            </a:lvl5pPr>
            <a:lvl6pPr>
              <a:defRPr sz="10267"/>
            </a:lvl6pPr>
            <a:lvl7pPr>
              <a:defRPr sz="10267"/>
            </a:lvl7pPr>
            <a:lvl8pPr>
              <a:defRPr sz="10267"/>
            </a:lvl8pPr>
            <a:lvl9pPr>
              <a:defRPr sz="10267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6722092" y="11355930"/>
            <a:ext cx="14550390" cy="4732610"/>
          </a:xfrm>
        </p:spPr>
        <p:txBody>
          <a:bodyPr anchor="b"/>
          <a:lstStyle>
            <a:lvl1pPr marL="0" indent="0">
              <a:buNone/>
              <a:defRPr sz="15334" b="1"/>
            </a:lvl1pPr>
            <a:lvl2pPr marL="2925284" indent="0">
              <a:buNone/>
              <a:defRPr sz="12801" b="1"/>
            </a:lvl2pPr>
            <a:lvl3pPr marL="5850568" indent="0">
              <a:buNone/>
              <a:defRPr sz="11467" b="1"/>
            </a:lvl3pPr>
            <a:lvl4pPr marL="8775854" indent="0">
              <a:buNone/>
              <a:defRPr sz="10267" b="1"/>
            </a:lvl4pPr>
            <a:lvl5pPr marL="11701131" indent="0">
              <a:buNone/>
              <a:defRPr sz="10267" b="1"/>
            </a:lvl5pPr>
            <a:lvl6pPr marL="14626409" indent="0">
              <a:buNone/>
              <a:defRPr sz="10267" b="1"/>
            </a:lvl6pPr>
            <a:lvl7pPr marL="17551695" indent="0">
              <a:buNone/>
              <a:defRPr sz="10267" b="1"/>
            </a:lvl7pPr>
            <a:lvl8pPr marL="20476980" indent="0">
              <a:buNone/>
              <a:defRPr sz="10267" b="1"/>
            </a:lvl8pPr>
            <a:lvl9pPr marL="23402264" indent="0">
              <a:buNone/>
              <a:defRPr sz="10267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6722092" y="16088539"/>
            <a:ext cx="14550390" cy="29229470"/>
          </a:xfrm>
        </p:spPr>
        <p:txBody>
          <a:bodyPr/>
          <a:lstStyle>
            <a:lvl1pPr>
              <a:defRPr sz="15334"/>
            </a:lvl1pPr>
            <a:lvl2pPr>
              <a:defRPr sz="12801"/>
            </a:lvl2pPr>
            <a:lvl3pPr>
              <a:defRPr sz="11467"/>
            </a:lvl3pPr>
            <a:lvl4pPr>
              <a:defRPr sz="10267"/>
            </a:lvl4pPr>
            <a:lvl5pPr>
              <a:defRPr sz="10267"/>
            </a:lvl5pPr>
            <a:lvl6pPr>
              <a:defRPr sz="10267"/>
            </a:lvl6pPr>
            <a:lvl7pPr>
              <a:defRPr sz="10267"/>
            </a:lvl7pPr>
            <a:lvl8pPr>
              <a:defRPr sz="10267"/>
            </a:lvl8pPr>
            <a:lvl9pPr>
              <a:defRPr sz="10267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5929" y="2019875"/>
            <a:ext cx="10829927" cy="8596211"/>
          </a:xfrm>
        </p:spPr>
        <p:txBody>
          <a:bodyPr anchor="b"/>
          <a:lstStyle>
            <a:lvl1pPr algn="l">
              <a:defRPr sz="12801" b="1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870180" y="2019887"/>
            <a:ext cx="18402300" cy="43298132"/>
          </a:xfrm>
        </p:spPr>
        <p:txBody>
          <a:bodyPr/>
          <a:lstStyle>
            <a:lvl1pPr>
              <a:defRPr sz="20534"/>
            </a:lvl1pPr>
            <a:lvl2pPr>
              <a:defRPr sz="17868"/>
            </a:lvl2pPr>
            <a:lvl3pPr>
              <a:defRPr sz="15334"/>
            </a:lvl3pPr>
            <a:lvl4pPr>
              <a:defRPr sz="12801"/>
            </a:lvl4pPr>
            <a:lvl5pPr>
              <a:defRPr sz="12801"/>
            </a:lvl5pPr>
            <a:lvl6pPr>
              <a:defRPr sz="12801"/>
            </a:lvl6pPr>
            <a:lvl7pPr>
              <a:defRPr sz="12801"/>
            </a:lvl7pPr>
            <a:lvl8pPr>
              <a:defRPr sz="12801"/>
            </a:lvl8pPr>
            <a:lvl9pPr>
              <a:defRPr sz="12801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45929" y="10616099"/>
            <a:ext cx="10829927" cy="34701921"/>
          </a:xfrm>
        </p:spPr>
        <p:txBody>
          <a:bodyPr/>
          <a:lstStyle>
            <a:lvl1pPr marL="0" indent="0">
              <a:buNone/>
              <a:defRPr sz="8933"/>
            </a:lvl1pPr>
            <a:lvl2pPr marL="2925284" indent="0">
              <a:buNone/>
              <a:defRPr sz="7733"/>
            </a:lvl2pPr>
            <a:lvl3pPr marL="5850568" indent="0">
              <a:buNone/>
              <a:defRPr sz="6400"/>
            </a:lvl3pPr>
            <a:lvl4pPr marL="8775854" indent="0">
              <a:buNone/>
              <a:defRPr sz="5733"/>
            </a:lvl4pPr>
            <a:lvl5pPr marL="11701131" indent="0">
              <a:buNone/>
              <a:defRPr sz="5733"/>
            </a:lvl5pPr>
            <a:lvl6pPr marL="14626409" indent="0">
              <a:buNone/>
              <a:defRPr sz="5733"/>
            </a:lvl6pPr>
            <a:lvl7pPr marL="17551695" indent="0">
              <a:buNone/>
              <a:defRPr sz="5733"/>
            </a:lvl7pPr>
            <a:lvl8pPr marL="20476980" indent="0">
              <a:buNone/>
              <a:defRPr sz="5733"/>
            </a:lvl8pPr>
            <a:lvl9pPr marL="23402264" indent="0">
              <a:buNone/>
              <a:defRPr sz="5733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52237" y="35512218"/>
            <a:ext cx="19751040" cy="4192417"/>
          </a:xfrm>
        </p:spPr>
        <p:txBody>
          <a:bodyPr anchor="b"/>
          <a:lstStyle>
            <a:lvl1pPr algn="l">
              <a:defRPr sz="12801" b="1"/>
            </a:lvl1pPr>
          </a:lstStyle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452237" y="4532975"/>
            <a:ext cx="19751040" cy="30439043"/>
          </a:xfrm>
        </p:spPr>
        <p:txBody>
          <a:bodyPr/>
          <a:lstStyle>
            <a:lvl1pPr marL="0" indent="0">
              <a:buNone/>
              <a:defRPr sz="20534"/>
            </a:lvl1pPr>
            <a:lvl2pPr marL="2925284" indent="0">
              <a:buNone/>
              <a:defRPr sz="17868"/>
            </a:lvl2pPr>
            <a:lvl3pPr marL="5850568" indent="0">
              <a:buNone/>
              <a:defRPr sz="15334"/>
            </a:lvl3pPr>
            <a:lvl4pPr marL="8775854" indent="0">
              <a:buNone/>
              <a:defRPr sz="12801"/>
            </a:lvl4pPr>
            <a:lvl5pPr marL="11701131" indent="0">
              <a:buNone/>
              <a:defRPr sz="12801"/>
            </a:lvl5pPr>
            <a:lvl6pPr marL="14626409" indent="0">
              <a:buNone/>
              <a:defRPr sz="12801"/>
            </a:lvl6pPr>
            <a:lvl7pPr marL="17551695" indent="0">
              <a:buNone/>
              <a:defRPr sz="12801"/>
            </a:lvl7pPr>
            <a:lvl8pPr marL="20476980" indent="0">
              <a:buNone/>
              <a:defRPr sz="12801"/>
            </a:lvl8pPr>
            <a:lvl9pPr marL="23402264" indent="0">
              <a:buNone/>
              <a:defRPr sz="12801"/>
            </a:lvl9pPr>
          </a:lstStyle>
          <a:p>
            <a:endParaRPr lang="pt-P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452237" y="39704636"/>
            <a:ext cx="19751040" cy="5953930"/>
          </a:xfrm>
        </p:spPr>
        <p:txBody>
          <a:bodyPr/>
          <a:lstStyle>
            <a:lvl1pPr marL="0" indent="0">
              <a:buNone/>
              <a:defRPr sz="8933"/>
            </a:lvl1pPr>
            <a:lvl2pPr marL="2925284" indent="0">
              <a:buNone/>
              <a:defRPr sz="7733"/>
            </a:lvl2pPr>
            <a:lvl3pPr marL="5850568" indent="0">
              <a:buNone/>
              <a:defRPr sz="6400"/>
            </a:lvl3pPr>
            <a:lvl4pPr marL="8775854" indent="0">
              <a:buNone/>
              <a:defRPr sz="5733"/>
            </a:lvl4pPr>
            <a:lvl5pPr marL="11701131" indent="0">
              <a:buNone/>
              <a:defRPr sz="5733"/>
            </a:lvl5pPr>
            <a:lvl6pPr marL="14626409" indent="0">
              <a:buNone/>
              <a:defRPr sz="5733"/>
            </a:lvl6pPr>
            <a:lvl7pPr marL="17551695" indent="0">
              <a:buNone/>
              <a:defRPr sz="5733"/>
            </a:lvl7pPr>
            <a:lvl8pPr marL="20476980" indent="0">
              <a:buNone/>
              <a:defRPr sz="5733"/>
            </a:lvl8pPr>
            <a:lvl9pPr marL="23402264" indent="0">
              <a:buNone/>
              <a:defRPr sz="5733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645920" y="2031623"/>
            <a:ext cx="29626560" cy="8455290"/>
          </a:xfrm>
          <a:prstGeom prst="rect">
            <a:avLst/>
          </a:prstGeom>
        </p:spPr>
        <p:txBody>
          <a:bodyPr vert="horz" lIns="438768" tIns="219389" rIns="438768" bIns="219389" rtlCol="0" anchor="ctr">
            <a:normAutofit/>
          </a:bodyPr>
          <a:lstStyle/>
          <a:p>
            <a:r>
              <a:rPr lang="pt-BR"/>
              <a:t>Clique para editar o estilo do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45920" y="11837418"/>
            <a:ext cx="29626560" cy="33480602"/>
          </a:xfrm>
          <a:prstGeom prst="rect">
            <a:avLst/>
          </a:prstGeom>
        </p:spPr>
        <p:txBody>
          <a:bodyPr vert="horz" lIns="438768" tIns="219389" rIns="438768" bIns="219389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645920" y="47020809"/>
            <a:ext cx="7680960" cy="2700996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l">
              <a:defRPr sz="7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247120" y="47020809"/>
            <a:ext cx="10424160" cy="2700996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ctr">
              <a:defRPr sz="7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3591520" y="47020809"/>
            <a:ext cx="7680960" cy="2700996"/>
          </a:xfrm>
          <a:prstGeom prst="rect">
            <a:avLst/>
          </a:prstGeom>
        </p:spPr>
        <p:txBody>
          <a:bodyPr vert="horz" lIns="438768" tIns="219389" rIns="438768" bIns="219389" rtlCol="0" anchor="ctr"/>
          <a:lstStyle>
            <a:lvl1pPr algn="r">
              <a:defRPr sz="7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61DB106-7EC1-4311-A92A-850D09180C4B}" type="slidenum">
              <a:rPr lang="en-US" smtClean="0"/>
              <a:pPr>
                <a:defRPr/>
              </a:pPr>
              <a:t>‹n.º›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ctr" defTabSz="5850568" rtl="0" eaLnBrk="1" latinLnBrk="0" hangingPunct="1">
        <a:spcBef>
          <a:spcPct val="0"/>
        </a:spcBef>
        <a:buNone/>
        <a:defRPr sz="281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60" indent="-2193960" algn="l" defTabSz="5850568" rtl="0" eaLnBrk="1" latinLnBrk="0" hangingPunct="1">
        <a:spcBef>
          <a:spcPct val="20000"/>
        </a:spcBef>
        <a:buFont typeface="Arial" pitchFamily="34" charset="0"/>
        <a:buChar char="•"/>
        <a:defRPr sz="20534" kern="1200">
          <a:solidFill>
            <a:schemeClr val="tx1"/>
          </a:solidFill>
          <a:latin typeface="+mn-lt"/>
          <a:ea typeface="+mn-ea"/>
          <a:cs typeface="+mn-cs"/>
        </a:defRPr>
      </a:lvl1pPr>
      <a:lvl2pPr marL="4753583" indent="-1828298" algn="l" defTabSz="5850568" rtl="0" eaLnBrk="1" latinLnBrk="0" hangingPunct="1">
        <a:spcBef>
          <a:spcPct val="20000"/>
        </a:spcBef>
        <a:buFont typeface="Arial" pitchFamily="34" charset="0"/>
        <a:buChar char="–"/>
        <a:defRPr sz="17868" kern="1200">
          <a:solidFill>
            <a:schemeClr val="tx1"/>
          </a:solidFill>
          <a:latin typeface="+mn-lt"/>
          <a:ea typeface="+mn-ea"/>
          <a:cs typeface="+mn-cs"/>
        </a:defRPr>
      </a:lvl2pPr>
      <a:lvl3pPr marL="7313206" indent="-1462636" algn="l" defTabSz="5850568" rtl="0" eaLnBrk="1" latinLnBrk="0" hangingPunct="1">
        <a:spcBef>
          <a:spcPct val="20000"/>
        </a:spcBef>
        <a:buFont typeface="Arial" pitchFamily="34" charset="0"/>
        <a:buChar char="•"/>
        <a:defRPr sz="15334" kern="1200">
          <a:solidFill>
            <a:schemeClr val="tx1"/>
          </a:solidFill>
          <a:latin typeface="+mn-lt"/>
          <a:ea typeface="+mn-ea"/>
          <a:cs typeface="+mn-cs"/>
        </a:defRPr>
      </a:lvl3pPr>
      <a:lvl4pPr marL="10238489" indent="-1462636" algn="l" defTabSz="5850568" rtl="0" eaLnBrk="1" latinLnBrk="0" hangingPunct="1">
        <a:spcBef>
          <a:spcPct val="20000"/>
        </a:spcBef>
        <a:buFont typeface="Arial" pitchFamily="34" charset="0"/>
        <a:buChar char="–"/>
        <a:defRPr sz="12801" kern="1200">
          <a:solidFill>
            <a:schemeClr val="tx1"/>
          </a:solidFill>
          <a:latin typeface="+mn-lt"/>
          <a:ea typeface="+mn-ea"/>
          <a:cs typeface="+mn-cs"/>
        </a:defRPr>
      </a:lvl4pPr>
      <a:lvl5pPr marL="13163774" indent="-1462636" algn="l" defTabSz="5850568" rtl="0" eaLnBrk="1" latinLnBrk="0" hangingPunct="1">
        <a:spcBef>
          <a:spcPct val="20000"/>
        </a:spcBef>
        <a:buFont typeface="Arial" pitchFamily="34" charset="0"/>
        <a:buChar char="»"/>
        <a:defRPr sz="12801" kern="1200">
          <a:solidFill>
            <a:schemeClr val="tx1"/>
          </a:solidFill>
          <a:latin typeface="+mn-lt"/>
          <a:ea typeface="+mn-ea"/>
          <a:cs typeface="+mn-cs"/>
        </a:defRPr>
      </a:lvl5pPr>
      <a:lvl6pPr marL="16089058" indent="-1462636" algn="l" defTabSz="5850568" rtl="0" eaLnBrk="1" latinLnBrk="0" hangingPunct="1">
        <a:spcBef>
          <a:spcPct val="20000"/>
        </a:spcBef>
        <a:buFont typeface="Arial" pitchFamily="34" charset="0"/>
        <a:buChar char="•"/>
        <a:defRPr sz="12801" kern="1200">
          <a:solidFill>
            <a:schemeClr val="tx1"/>
          </a:solidFill>
          <a:latin typeface="+mn-lt"/>
          <a:ea typeface="+mn-ea"/>
          <a:cs typeface="+mn-cs"/>
        </a:defRPr>
      </a:lvl6pPr>
      <a:lvl7pPr marL="19014344" indent="-1462636" algn="l" defTabSz="5850568" rtl="0" eaLnBrk="1" latinLnBrk="0" hangingPunct="1">
        <a:spcBef>
          <a:spcPct val="20000"/>
        </a:spcBef>
        <a:buFont typeface="Arial" pitchFamily="34" charset="0"/>
        <a:buChar char="•"/>
        <a:defRPr sz="12801" kern="1200">
          <a:solidFill>
            <a:schemeClr val="tx1"/>
          </a:solidFill>
          <a:latin typeface="+mn-lt"/>
          <a:ea typeface="+mn-ea"/>
          <a:cs typeface="+mn-cs"/>
        </a:defRPr>
      </a:lvl7pPr>
      <a:lvl8pPr marL="21939616" indent="-1462636" algn="l" defTabSz="5850568" rtl="0" eaLnBrk="1" latinLnBrk="0" hangingPunct="1">
        <a:spcBef>
          <a:spcPct val="20000"/>
        </a:spcBef>
        <a:buFont typeface="Arial" pitchFamily="34" charset="0"/>
        <a:buChar char="•"/>
        <a:defRPr sz="12801" kern="1200">
          <a:solidFill>
            <a:schemeClr val="tx1"/>
          </a:solidFill>
          <a:latin typeface="+mn-lt"/>
          <a:ea typeface="+mn-ea"/>
          <a:cs typeface="+mn-cs"/>
        </a:defRPr>
      </a:lvl8pPr>
      <a:lvl9pPr marL="24864900" indent="-1462636" algn="l" defTabSz="5850568" rtl="0" eaLnBrk="1" latinLnBrk="0" hangingPunct="1">
        <a:spcBef>
          <a:spcPct val="20000"/>
        </a:spcBef>
        <a:buFont typeface="Arial" pitchFamily="34" charset="0"/>
        <a:buChar char="•"/>
        <a:defRPr sz="12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5850568" rtl="0" eaLnBrk="1" latinLnBrk="0" hangingPunct="1">
        <a:defRPr sz="11467" kern="1200">
          <a:solidFill>
            <a:schemeClr val="tx1"/>
          </a:solidFill>
          <a:latin typeface="+mn-lt"/>
          <a:ea typeface="+mn-ea"/>
          <a:cs typeface="+mn-cs"/>
        </a:defRPr>
      </a:lvl1pPr>
      <a:lvl2pPr marL="2925284" algn="l" defTabSz="5850568" rtl="0" eaLnBrk="1" latinLnBrk="0" hangingPunct="1">
        <a:defRPr sz="11467" kern="1200">
          <a:solidFill>
            <a:schemeClr val="tx1"/>
          </a:solidFill>
          <a:latin typeface="+mn-lt"/>
          <a:ea typeface="+mn-ea"/>
          <a:cs typeface="+mn-cs"/>
        </a:defRPr>
      </a:lvl2pPr>
      <a:lvl3pPr marL="5850568" algn="l" defTabSz="5850568" rtl="0" eaLnBrk="1" latinLnBrk="0" hangingPunct="1">
        <a:defRPr sz="11467" kern="1200">
          <a:solidFill>
            <a:schemeClr val="tx1"/>
          </a:solidFill>
          <a:latin typeface="+mn-lt"/>
          <a:ea typeface="+mn-ea"/>
          <a:cs typeface="+mn-cs"/>
        </a:defRPr>
      </a:lvl3pPr>
      <a:lvl4pPr marL="8775854" algn="l" defTabSz="5850568" rtl="0" eaLnBrk="1" latinLnBrk="0" hangingPunct="1">
        <a:defRPr sz="11467" kern="1200">
          <a:solidFill>
            <a:schemeClr val="tx1"/>
          </a:solidFill>
          <a:latin typeface="+mn-lt"/>
          <a:ea typeface="+mn-ea"/>
          <a:cs typeface="+mn-cs"/>
        </a:defRPr>
      </a:lvl4pPr>
      <a:lvl5pPr marL="11701131" algn="l" defTabSz="5850568" rtl="0" eaLnBrk="1" latinLnBrk="0" hangingPunct="1">
        <a:defRPr sz="11467" kern="1200">
          <a:solidFill>
            <a:schemeClr val="tx1"/>
          </a:solidFill>
          <a:latin typeface="+mn-lt"/>
          <a:ea typeface="+mn-ea"/>
          <a:cs typeface="+mn-cs"/>
        </a:defRPr>
      </a:lvl5pPr>
      <a:lvl6pPr marL="14626409" algn="l" defTabSz="5850568" rtl="0" eaLnBrk="1" latinLnBrk="0" hangingPunct="1">
        <a:defRPr sz="11467" kern="1200">
          <a:solidFill>
            <a:schemeClr val="tx1"/>
          </a:solidFill>
          <a:latin typeface="+mn-lt"/>
          <a:ea typeface="+mn-ea"/>
          <a:cs typeface="+mn-cs"/>
        </a:defRPr>
      </a:lvl6pPr>
      <a:lvl7pPr marL="17551695" algn="l" defTabSz="5850568" rtl="0" eaLnBrk="1" latinLnBrk="0" hangingPunct="1">
        <a:defRPr sz="11467" kern="1200">
          <a:solidFill>
            <a:schemeClr val="tx1"/>
          </a:solidFill>
          <a:latin typeface="+mn-lt"/>
          <a:ea typeface="+mn-ea"/>
          <a:cs typeface="+mn-cs"/>
        </a:defRPr>
      </a:lvl7pPr>
      <a:lvl8pPr marL="20476980" algn="l" defTabSz="5850568" rtl="0" eaLnBrk="1" latinLnBrk="0" hangingPunct="1">
        <a:defRPr sz="11467" kern="1200">
          <a:solidFill>
            <a:schemeClr val="tx1"/>
          </a:solidFill>
          <a:latin typeface="+mn-lt"/>
          <a:ea typeface="+mn-ea"/>
          <a:cs typeface="+mn-cs"/>
        </a:defRPr>
      </a:lvl8pPr>
      <a:lvl9pPr marL="23402264" algn="l" defTabSz="5850568" rtl="0" eaLnBrk="1" latinLnBrk="0" hangingPunct="1">
        <a:defRPr sz="1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jpeg"/><Relationship Id="rId12" Type="http://schemas.openxmlformats.org/officeDocument/2006/relationships/image" Target="../media/image10.jpeg"/><Relationship Id="rId13" Type="http://schemas.openxmlformats.org/officeDocument/2006/relationships/image" Target="../media/image11.jpg"/><Relationship Id="rId14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emf"/><Relationship Id="rId8" Type="http://schemas.openxmlformats.org/officeDocument/2006/relationships/image" Target="../media/image6.jpeg"/><Relationship Id="rId9" Type="http://schemas.openxmlformats.org/officeDocument/2006/relationships/image" Target="../media/image7.jpg"/><Relationship Id="rId10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accent4"/>
            </a:gs>
            <a:gs pos="100000">
              <a:schemeClr val="bg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/>
          <p:cNvSpPr/>
          <p:nvPr/>
        </p:nvSpPr>
        <p:spPr>
          <a:xfrm>
            <a:off x="7055083" y="1853171"/>
            <a:ext cx="18489328" cy="540144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667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Users\a\Desktop\ASGA\T-shirt da Semana de Geofísica\ciencias.jpg"/>
          <p:cNvPicPr>
            <a:picLocks noChangeAspect="1" noChangeArrowheads="1"/>
          </p:cNvPicPr>
          <p:nvPr/>
        </p:nvPicPr>
        <p:blipFill>
          <a:blip r:embed="rId3"/>
          <a:srcRect l="12664" r="10480"/>
          <a:stretch>
            <a:fillRect/>
          </a:stretch>
        </p:blipFill>
        <p:spPr bwMode="auto">
          <a:xfrm>
            <a:off x="613933" y="1704566"/>
            <a:ext cx="5633816" cy="5459142"/>
          </a:xfrm>
          <a:prstGeom prst="rect">
            <a:avLst/>
          </a:prstGeom>
          <a:ln w="228600" cap="sq" cmpd="thickThin">
            <a:solidFill>
              <a:srgbClr val="00B0F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CaixaDeTexto 21"/>
          <p:cNvSpPr txBox="1"/>
          <p:nvPr/>
        </p:nvSpPr>
        <p:spPr>
          <a:xfrm>
            <a:off x="8916950" y="2601915"/>
            <a:ext cx="16019065" cy="4524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7201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UNIVERSIDADE AGOSTINHO NETO</a:t>
            </a:r>
          </a:p>
          <a:p>
            <a:pPr algn="ctr"/>
            <a:r>
              <a:rPr lang="pt-PT" sz="7201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FACULDADE DE CIÊNCIAS</a:t>
            </a:r>
          </a:p>
          <a:p>
            <a:pPr algn="ctr"/>
            <a:r>
              <a:rPr lang="pt-PT" sz="7201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CURSOS DE LICENCIATURAS</a:t>
            </a:r>
          </a:p>
          <a:p>
            <a:pPr algn="ctr"/>
            <a:endParaRPr lang="pt-PT" sz="7201" dirty="0">
              <a:solidFill>
                <a:schemeClr val="bg1"/>
              </a:solidFill>
            </a:endParaRPr>
          </a:p>
        </p:txBody>
      </p:sp>
      <p:sp>
        <p:nvSpPr>
          <p:cNvPr id="51" name="Rectangle 20"/>
          <p:cNvSpPr>
            <a:spLocks noChangeArrowheads="1"/>
          </p:cNvSpPr>
          <p:nvPr/>
        </p:nvSpPr>
        <p:spPr bwMode="auto">
          <a:xfrm>
            <a:off x="17023640" y="33557556"/>
            <a:ext cx="15616038" cy="954882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982"/>
            <a:r>
              <a:rPr lang="en-US" sz="7201" b="1" dirty="0">
                <a:solidFill>
                  <a:schemeClr val="bg1"/>
                </a:solidFill>
              </a:rPr>
              <a:t>MATEMÁTICA</a:t>
            </a:r>
          </a:p>
        </p:txBody>
      </p:sp>
      <p:sp>
        <p:nvSpPr>
          <p:cNvPr id="52" name="Rectangle 20"/>
          <p:cNvSpPr>
            <a:spLocks noChangeArrowheads="1"/>
          </p:cNvSpPr>
          <p:nvPr/>
        </p:nvSpPr>
        <p:spPr bwMode="auto">
          <a:xfrm>
            <a:off x="692479" y="33595031"/>
            <a:ext cx="15830118" cy="91740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982"/>
            <a:r>
              <a:rPr lang="en-US" sz="7201" b="1" dirty="0">
                <a:solidFill>
                  <a:schemeClr val="bg1"/>
                </a:solidFill>
              </a:rPr>
              <a:t>GEOLOGIA</a:t>
            </a:r>
          </a:p>
        </p:txBody>
      </p:sp>
      <p:sp>
        <p:nvSpPr>
          <p:cNvPr id="53" name="Rectangle 20"/>
          <p:cNvSpPr>
            <a:spLocks noChangeArrowheads="1"/>
          </p:cNvSpPr>
          <p:nvPr/>
        </p:nvSpPr>
        <p:spPr bwMode="auto">
          <a:xfrm>
            <a:off x="17090419" y="25363072"/>
            <a:ext cx="15487322" cy="63241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982"/>
            <a:r>
              <a:rPr lang="en-US" sz="7201" b="1" dirty="0">
                <a:solidFill>
                  <a:schemeClr val="bg1"/>
                </a:solidFill>
              </a:rPr>
              <a:t>GEOFÍSICA</a:t>
            </a:r>
          </a:p>
        </p:txBody>
      </p:sp>
      <p:sp>
        <p:nvSpPr>
          <p:cNvPr id="54" name="Rectangle 20"/>
          <p:cNvSpPr>
            <a:spLocks noChangeArrowheads="1"/>
          </p:cNvSpPr>
          <p:nvPr/>
        </p:nvSpPr>
        <p:spPr bwMode="auto">
          <a:xfrm>
            <a:off x="692479" y="25363072"/>
            <a:ext cx="15700868" cy="91942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982"/>
            <a:r>
              <a:rPr lang="en-US" sz="7201" b="1" dirty="0">
                <a:solidFill>
                  <a:schemeClr val="bg1"/>
                </a:solidFill>
              </a:rPr>
              <a:t>FÍSICA</a:t>
            </a:r>
          </a:p>
        </p:txBody>
      </p:sp>
      <p:sp>
        <p:nvSpPr>
          <p:cNvPr id="55" name="Rectangle 20"/>
          <p:cNvSpPr>
            <a:spLocks noChangeArrowheads="1"/>
          </p:cNvSpPr>
          <p:nvPr/>
        </p:nvSpPr>
        <p:spPr bwMode="auto">
          <a:xfrm>
            <a:off x="17302363" y="9069674"/>
            <a:ext cx="14898440" cy="120159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982"/>
            <a:r>
              <a:rPr lang="en-US" sz="7201" b="1" dirty="0">
                <a:solidFill>
                  <a:schemeClr val="bg1"/>
                </a:solidFill>
              </a:rPr>
              <a:t>ENGENHARIA GEOGRÁFICA</a:t>
            </a:r>
          </a:p>
        </p:txBody>
      </p:sp>
      <p:sp>
        <p:nvSpPr>
          <p:cNvPr id="56" name="Rectangle 20"/>
          <p:cNvSpPr>
            <a:spLocks noChangeArrowheads="1"/>
          </p:cNvSpPr>
          <p:nvPr/>
        </p:nvSpPr>
        <p:spPr bwMode="auto">
          <a:xfrm>
            <a:off x="403915" y="18133779"/>
            <a:ext cx="31665414" cy="92590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982"/>
            <a:r>
              <a:rPr lang="en-US" sz="7201" b="1" dirty="0">
                <a:solidFill>
                  <a:schemeClr val="bg1"/>
                </a:solidFill>
              </a:rPr>
              <a:t>CIÊNCIAS DA COMPUTAÇÃO</a:t>
            </a:r>
          </a:p>
        </p:txBody>
      </p:sp>
      <p:sp>
        <p:nvSpPr>
          <p:cNvPr id="57" name="Rectangle 20"/>
          <p:cNvSpPr>
            <a:spLocks noChangeArrowheads="1"/>
          </p:cNvSpPr>
          <p:nvPr/>
        </p:nvSpPr>
        <p:spPr bwMode="auto">
          <a:xfrm>
            <a:off x="403915" y="9069674"/>
            <a:ext cx="15700868" cy="120159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982"/>
            <a:r>
              <a:rPr lang="en-US" sz="7201" b="1" dirty="0">
                <a:solidFill>
                  <a:schemeClr val="bg1"/>
                </a:solidFill>
              </a:rPr>
              <a:t>BIOLOGIA</a:t>
            </a:r>
          </a:p>
        </p:txBody>
      </p:sp>
      <p:sp>
        <p:nvSpPr>
          <p:cNvPr id="60" name="Rectangle 20"/>
          <p:cNvSpPr>
            <a:spLocks noChangeArrowheads="1"/>
          </p:cNvSpPr>
          <p:nvPr/>
        </p:nvSpPr>
        <p:spPr bwMode="auto">
          <a:xfrm rot="5400000">
            <a:off x="12841891" y="46321023"/>
            <a:ext cx="7413194" cy="1408236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982"/>
            <a:r>
              <a:rPr lang="en-US" sz="7201" b="1" dirty="0">
                <a:solidFill>
                  <a:schemeClr val="bg1"/>
                </a:solidFill>
              </a:rPr>
              <a:t>METEOROLOGIA</a:t>
            </a:r>
          </a:p>
        </p:txBody>
      </p:sp>
      <p:sp>
        <p:nvSpPr>
          <p:cNvPr id="61" name="Rectangle 20"/>
          <p:cNvSpPr>
            <a:spLocks noChangeArrowheads="1"/>
          </p:cNvSpPr>
          <p:nvPr/>
        </p:nvSpPr>
        <p:spPr bwMode="auto">
          <a:xfrm rot="16200000">
            <a:off x="14538466" y="46424572"/>
            <a:ext cx="7413194" cy="120113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lIns="228559" tIns="114283" rIns="228559" bIns="114283" anchor="ctr"/>
          <a:lstStyle/>
          <a:p>
            <a:pPr algn="ctr" defTabSz="6271982"/>
            <a:r>
              <a:rPr lang="en-US" sz="7201" b="1" dirty="0">
                <a:solidFill>
                  <a:schemeClr val="bg1"/>
                </a:solidFill>
              </a:rPr>
              <a:t>QUÍMICA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3" y="19445040"/>
            <a:ext cx="15908663" cy="573796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23" y="10774237"/>
            <a:ext cx="14717884" cy="725273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9" y="26600652"/>
            <a:ext cx="15543778" cy="6814311"/>
          </a:xfrm>
          <a:prstGeom prst="rect">
            <a:avLst/>
          </a:prstGeom>
        </p:spPr>
      </p:pic>
      <p:pic>
        <p:nvPicPr>
          <p:cNvPr id="46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26159" y="1764723"/>
            <a:ext cx="5820363" cy="5398985"/>
          </a:xfrm>
          <a:prstGeom prst="rect">
            <a:avLst/>
          </a:prstGeom>
          <a:ln w="228600" cap="sq" cmpd="thickThin">
            <a:solidFill>
              <a:srgbClr val="00B0F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419" y="19410173"/>
            <a:ext cx="15487322" cy="563474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9" y="34897791"/>
            <a:ext cx="15790148" cy="76533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23" y="35521681"/>
            <a:ext cx="15673855" cy="702941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9" y="43127730"/>
            <a:ext cx="15018768" cy="6754628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5628" y="43083305"/>
            <a:ext cx="13945714" cy="687690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9" y="10627674"/>
            <a:ext cx="15700868" cy="7422866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362" y="26114427"/>
            <a:ext cx="15337315" cy="71294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Zongo">
      <a:dk1>
        <a:srgbClr val="D8D8D8"/>
      </a:dk1>
      <a:lt1>
        <a:sysClr val="window" lastClr="FFFFFF"/>
      </a:lt1>
      <a:dk2>
        <a:srgbClr val="BFBFBF"/>
      </a:dk2>
      <a:lt2>
        <a:srgbClr val="FFFFFF"/>
      </a:lt2>
      <a:accent1>
        <a:srgbClr val="DDDDDD"/>
      </a:accent1>
      <a:accent2>
        <a:srgbClr val="B2B2B2"/>
      </a:accent2>
      <a:accent3>
        <a:srgbClr val="FFFFFF"/>
      </a:accent3>
      <a:accent4>
        <a:srgbClr val="FFFFFF"/>
      </a:accent4>
      <a:accent5>
        <a:srgbClr val="FFFFFF"/>
      </a:accent5>
      <a:accent6>
        <a:srgbClr val="D8D8D8"/>
      </a:accent6>
      <a:hlink>
        <a:srgbClr val="D8D8D8"/>
      </a:hlink>
      <a:folHlink>
        <a:srgbClr val="BFBFBF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7837</TotalTime>
  <Words>22</Words>
  <Application>Microsoft Macintosh PowerPoint</Application>
  <PresentationFormat>Personalizar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Calibri</vt:lpstr>
      <vt:lpstr>Times New Roman</vt:lpstr>
      <vt:lpstr>Arial</vt:lpstr>
      <vt:lpstr>Tema do Office</vt:lpstr>
      <vt:lpstr>Apresentação do PowerPoint</vt:lpstr>
    </vt:vector>
  </TitlesOfParts>
  <Company>Graphicsland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lastModifiedBy>A. M</cp:lastModifiedBy>
  <cp:revision>586</cp:revision>
  <dcterms:created xsi:type="dcterms:W3CDTF">2004-07-26T21:45:23Z</dcterms:created>
  <dcterms:modified xsi:type="dcterms:W3CDTF">2017-09-26T11:29:23Z</dcterms:modified>
  <cp:category>research posters template</cp:category>
</cp:coreProperties>
</file>